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35"/>
  </p:notesMasterIdLst>
  <p:sldIdLst>
    <p:sldId id="256" r:id="rId2"/>
    <p:sldId id="368" r:id="rId3"/>
    <p:sldId id="387" r:id="rId4"/>
    <p:sldId id="386" r:id="rId5"/>
    <p:sldId id="397" r:id="rId6"/>
    <p:sldId id="379" r:id="rId7"/>
    <p:sldId id="349" r:id="rId8"/>
    <p:sldId id="380" r:id="rId9"/>
    <p:sldId id="350" r:id="rId10"/>
    <p:sldId id="385" r:id="rId11"/>
    <p:sldId id="352" r:id="rId12"/>
    <p:sldId id="398" r:id="rId13"/>
    <p:sldId id="388" r:id="rId14"/>
    <p:sldId id="389" r:id="rId15"/>
    <p:sldId id="354" r:id="rId16"/>
    <p:sldId id="390" r:id="rId17"/>
    <p:sldId id="391" r:id="rId18"/>
    <p:sldId id="394" r:id="rId19"/>
    <p:sldId id="382" r:id="rId20"/>
    <p:sldId id="393" r:id="rId21"/>
    <p:sldId id="392" r:id="rId22"/>
    <p:sldId id="395" r:id="rId23"/>
    <p:sldId id="383" r:id="rId24"/>
    <p:sldId id="384" r:id="rId25"/>
    <p:sldId id="381" r:id="rId26"/>
    <p:sldId id="372" r:id="rId27"/>
    <p:sldId id="373" r:id="rId28"/>
    <p:sldId id="355" r:id="rId29"/>
    <p:sldId id="356" r:id="rId30"/>
    <p:sldId id="357" r:id="rId31"/>
    <p:sldId id="358" r:id="rId32"/>
    <p:sldId id="359" r:id="rId33"/>
    <p:sldId id="36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iej Rutecki" initials="MR" lastIdx="5" clrIdx="0">
    <p:extLst>
      <p:ext uri="{19B8F6BF-5375-455C-9EA6-DF929625EA0E}">
        <p15:presenceInfo xmlns:p15="http://schemas.microsoft.com/office/powerpoint/2012/main" userId="a86f64d1191230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86388" autoAdjust="0"/>
  </p:normalViewPr>
  <p:slideViewPr>
    <p:cSldViewPr>
      <p:cViewPr varScale="1">
        <p:scale>
          <a:sx n="57" d="100"/>
          <a:sy n="57" d="100"/>
        </p:scale>
        <p:origin x="88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880BCE20-50C8-428A-99C2-39A7846D4FF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D16A9-8DBD-4604-A375-A915D2DED298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BAC97-9B1C-442A-8A1B-4E00145182FB}" type="slidenum">
              <a:rPr lang="pl-PL" smtClean="0"/>
              <a:pPr/>
              <a:t>29</a:t>
            </a:fld>
            <a:endParaRPr lang="pl-PL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29D382-9C4E-4B0E-A028-3D69DCA2FB5F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67D30D-E0EB-4447-B1EA-27B813668AE2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52491-6B3E-41E5-A8F4-5A5B9BD34A35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E094B-A759-4C26-B1A7-FDA359CB27CA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0BCE20-50C8-428A-99C2-39A7846D4FF8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21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EF549-7FBC-44A8-897D-E851D53BDCD0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8E01F-FE9D-42CF-90B6-FA3EFB9CB89A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0BCE20-50C8-428A-99C2-39A7846D4FF8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407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EF99E-41B9-49DD-A352-FCA7374B1E82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30100B-2A2E-4540-9967-2C48F4E061F8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0BCE20-50C8-428A-99C2-39A7846D4FF8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901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8D385-678C-4B1F-AF44-7DF6FB3B1C9E}" type="slidenum">
              <a:rPr lang="pl-PL" smtClean="0"/>
              <a:pPr/>
              <a:t>28</a:t>
            </a:fld>
            <a:endParaRPr lang="pl-PL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C587B-90A7-4505-A179-BDDA686B19F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81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59AFB-64AF-499F-BDED-FD0D7665A98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05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59AFB-64AF-499F-BDED-FD0D7665A98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10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59AFB-64AF-499F-BDED-FD0D7665A98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59AFB-64AF-499F-BDED-FD0D7665A98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08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59AFB-64AF-499F-BDED-FD0D7665A98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5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7C410-2F03-4AD4-A2EF-075CCBA8EE8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98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03E6-97F0-4F01-99CD-B12F125FEB2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77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9963-BF07-49D1-953A-DF6D11775D0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1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CF8C1-0A96-464C-9C2C-C76F2D21CBF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00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2DBBF-9983-43DC-9F77-0AECBFBFE42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6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83693-F098-4146-A067-4210A6556EA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03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096CB-DA10-4F60-97CB-3DD472B85A3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31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3BAE-E808-4E94-971C-763FB64B85F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984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D0A5B-3ED6-456A-9093-0C6E041171C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10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3993D-B105-4356-8D4F-9F1713DA864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6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51359AFB-64AF-499F-BDED-FD0D7665A98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141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6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zsp@lodzierz.p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ZSPlodzierz/" TargetMode="External"/><Relationship Id="rId4" Type="http://schemas.openxmlformats.org/officeDocument/2006/relationships/hyperlink" Target="http://www.lodzierz.p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ciek\Desktop\logo zs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1885591"/>
            <a:ext cx="4399223" cy="2551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6633"/>
            <a:ext cx="7772400" cy="178793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Zespół Szkół Ponadpodstawowych</a:t>
            </a:r>
            <a:br>
              <a:rPr lang="pl-PL" sz="40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w Łodzierzy 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pl-PL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pl-PL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242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365A383-B3B7-4487-AA0A-533D22050D1D}"/>
              </a:ext>
            </a:extLst>
          </p:cNvPr>
          <p:cNvSpPr txBox="1"/>
          <p:nvPr/>
        </p:nvSpPr>
        <p:spPr>
          <a:xfrm>
            <a:off x="179512" y="4581128"/>
            <a:ext cx="74168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2">
                    <a:lumMod val="25000"/>
                  </a:schemeClr>
                </a:solidFill>
              </a:rPr>
              <a:t>Chcesz zdobyć wykształcenie i dobry zawód? Zapoznaj się z ofertą naszej szkoły!</a:t>
            </a:r>
          </a:p>
        </p:txBody>
      </p:sp>
      <p:pic>
        <p:nvPicPr>
          <p:cNvPr id="2" name="293-front-music.pl">
            <a:hlinkClick r:id="" action="ppaction://media"/>
            <a:extLst>
              <a:ext uri="{FF2B5EF4-FFF2-40B4-BE49-F238E27FC236}">
                <a16:creationId xmlns:a16="http://schemas.microsoft.com/office/drawing/2014/main" id="{9C36DBF3-68AF-4682-8AA7-F44FDCC2D3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3" name="293-front-music.pl">
            <a:hlinkClick r:id="" action="ppaction://media"/>
            <a:extLst>
              <a:ext uri="{FF2B5EF4-FFF2-40B4-BE49-F238E27FC236}">
                <a16:creationId xmlns:a16="http://schemas.microsoft.com/office/drawing/2014/main" id="{E62545C8-17F6-4C22-94B0-CA50284CA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14:reveal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0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ludwika.JPG">
            <a:extLst>
              <a:ext uri="{FF2B5EF4-FFF2-40B4-BE49-F238E27FC236}">
                <a16:creationId xmlns:a16="http://schemas.microsoft.com/office/drawing/2014/main" id="{6D87A6FC-1450-49C0-9124-858368290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677"/>
            <a:ext cx="9262459" cy="6431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6908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113" y="188640"/>
            <a:ext cx="3899441" cy="1320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Technik spedytor</a:t>
            </a:r>
            <a:br>
              <a:rPr lang="pl-PL" sz="4000" b="0" dirty="0"/>
            </a:br>
            <a:endParaRPr lang="pl-PL" sz="4000" b="0" dirty="0"/>
          </a:p>
        </p:txBody>
      </p:sp>
      <p:pic>
        <p:nvPicPr>
          <p:cNvPr id="4098" name="Picture 2" descr="Brak opisu.">
            <a:extLst>
              <a:ext uri="{FF2B5EF4-FFF2-40B4-BE49-F238E27FC236}">
                <a16:creationId xmlns:a16="http://schemas.microsoft.com/office/drawing/2014/main" id="{2C138DEA-CCAD-4F73-8C09-12D099B2C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709" y="3359165"/>
            <a:ext cx="4627145" cy="34703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ak opisu.">
            <a:extLst>
              <a:ext uri="{FF2B5EF4-FFF2-40B4-BE49-F238E27FC236}">
                <a16:creationId xmlns:a16="http://schemas.microsoft.com/office/drawing/2014/main" id="{D88A5606-7051-432D-AD1D-18A6B058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53" y="-41359"/>
            <a:ext cx="4627145" cy="3470359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tekst, osoba&#10;&#10;Opis wygenerowany automatycznie">
            <a:extLst>
              <a:ext uri="{FF2B5EF4-FFF2-40B4-BE49-F238E27FC236}">
                <a16:creationId xmlns:a16="http://schemas.microsoft.com/office/drawing/2014/main" id="{EFC34DEE-BB08-4443-90D3-329E8DAE86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988839"/>
            <a:ext cx="4655821" cy="3141019"/>
          </a:xfrm>
          <a:prstGeom prst="rect">
            <a:avLst/>
          </a:prstGeom>
          <a:effectLst>
            <a:softEdge rad="889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E9F595-59B6-4E49-BC0C-E8030FFB7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1041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Sprzedawca</a:t>
            </a:r>
          </a:p>
        </p:txBody>
      </p:sp>
      <p:pic>
        <p:nvPicPr>
          <p:cNvPr id="1028" name="Picture 4" descr="Brak opisu.">
            <a:extLst>
              <a:ext uri="{FF2B5EF4-FFF2-40B4-BE49-F238E27FC236}">
                <a16:creationId xmlns:a16="http://schemas.microsoft.com/office/drawing/2014/main" id="{9F0C8F8F-079D-4FC3-994D-7DAEED75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795" y="260648"/>
            <a:ext cx="2480205" cy="508518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ak opisu.">
            <a:extLst>
              <a:ext uri="{FF2B5EF4-FFF2-40B4-BE49-F238E27FC236}">
                <a16:creationId xmlns:a16="http://schemas.microsoft.com/office/drawing/2014/main" id="{05070C87-96D7-4D8D-B28F-CCFA340B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323"/>
            <a:ext cx="2664296" cy="546262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rak opisu.">
            <a:extLst>
              <a:ext uri="{FF2B5EF4-FFF2-40B4-BE49-F238E27FC236}">
                <a16:creationId xmlns:a16="http://schemas.microsoft.com/office/drawing/2014/main" id="{F6793747-9ED6-44FE-AF0A-6DACAC77E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60" y="1215007"/>
            <a:ext cx="3339370" cy="4488512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wewnątrz, kuchnia, osoba, podłoże&#10;&#10;Opis wygenerowany automatycznie">
            <a:extLst>
              <a:ext uri="{FF2B5EF4-FFF2-40B4-BE49-F238E27FC236}">
                <a16:creationId xmlns:a16="http://schemas.microsoft.com/office/drawing/2014/main" id="{E33618A6-92FD-40D6-9C57-06EACADA4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" y="635559"/>
            <a:ext cx="4394928" cy="329619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159314C-DD1A-42CC-9BE0-B88A09A8252C}"/>
              </a:ext>
            </a:extLst>
          </p:cNvPr>
          <p:cNvSpPr txBox="1"/>
          <p:nvPr/>
        </p:nvSpPr>
        <p:spPr>
          <a:xfrm>
            <a:off x="3504239" y="116632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75000"/>
                  </a:schemeClr>
                </a:solidFill>
              </a:rPr>
              <a:t>Kucharz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699E4F9-28BB-4EBC-8545-0C75BD3E3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" y="3961953"/>
            <a:ext cx="4355413" cy="289604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2D59D73-F304-4FF0-9FC5-8869E3E5E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35708"/>
            <a:ext cx="3292026" cy="58524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60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3648458D-B008-4BDD-B861-5E5CAB6C2D32}"/>
              </a:ext>
            </a:extLst>
          </p:cNvPr>
          <p:cNvSpPr txBox="1"/>
          <p:nvPr/>
        </p:nvSpPr>
        <p:spPr>
          <a:xfrm>
            <a:off x="899592" y="186824"/>
            <a:ext cx="6168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75000"/>
                  </a:schemeClr>
                </a:solidFill>
              </a:rPr>
              <a:t>Murarz            Tynkarz    </a:t>
            </a:r>
            <a:endParaRPr lang="pl-PL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00" name="Picture 4" descr="Brak opisu.">
            <a:extLst>
              <a:ext uri="{FF2B5EF4-FFF2-40B4-BE49-F238E27FC236}">
                <a16:creationId xmlns:a16="http://schemas.microsoft.com/office/drawing/2014/main" id="{B9C37607-130F-455E-8ED5-F6546250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233"/>
            <a:ext cx="5364088" cy="267668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rak opisu.">
            <a:extLst>
              <a:ext uri="{FF2B5EF4-FFF2-40B4-BE49-F238E27FC236}">
                <a16:creationId xmlns:a16="http://schemas.microsoft.com/office/drawing/2014/main" id="{13E03314-56DF-422C-ACC5-863C4C68A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5364088" cy="2655295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braz znaleziony dla: murarz na budowie">
            <a:extLst>
              <a:ext uri="{FF2B5EF4-FFF2-40B4-BE49-F238E27FC236}">
                <a16:creationId xmlns:a16="http://schemas.microsoft.com/office/drawing/2014/main" id="{EC3C1AAF-2DBC-4E1B-93F8-EBCB55F6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923296" cy="322954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70092"/>
            <a:ext cx="6347713" cy="13208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chemeClr val="accent1">
                    <a:lumMod val="75000"/>
                  </a:schemeClr>
                </a:solidFill>
              </a:rPr>
              <a:t>Mechanik samochodowy</a:t>
            </a:r>
            <a:endParaRPr lang="pl-PL" b="1" dirty="0"/>
          </a:p>
        </p:txBody>
      </p:sp>
      <p:pic>
        <p:nvPicPr>
          <p:cNvPr id="2050" name="Picture 2" descr="Obraz znaleziony dla: mechanik samochodowy">
            <a:extLst>
              <a:ext uri="{FF2B5EF4-FFF2-40B4-BE49-F238E27FC236}">
                <a16:creationId xmlns:a16="http://schemas.microsoft.com/office/drawing/2014/main" id="{0F2F8CD1-244A-4AB3-A343-0F15C652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088" y="2996952"/>
            <a:ext cx="4976462" cy="3861048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Obraz znaleziony dla: mechanik na praktykach">
            <a:extLst>
              <a:ext uri="{FF2B5EF4-FFF2-40B4-BE49-F238E27FC236}">
                <a16:creationId xmlns:a16="http://schemas.microsoft.com/office/drawing/2014/main" id="{208BAEEF-7359-438F-A77A-6CB09637C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6" y="947817"/>
            <a:ext cx="4439240" cy="332040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braz znaleziony dla: fryzjer na praktykach">
            <a:extLst>
              <a:ext uri="{FF2B5EF4-FFF2-40B4-BE49-F238E27FC236}">
                <a16:creationId xmlns:a16="http://schemas.microsoft.com/office/drawing/2014/main" id="{27488997-50D0-4892-818D-615F43F28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47" y="918414"/>
            <a:ext cx="3249408" cy="471688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5429C53-5D1C-4006-B931-B67D5FD86853}"/>
              </a:ext>
            </a:extLst>
          </p:cNvPr>
          <p:cNvSpPr txBox="1"/>
          <p:nvPr/>
        </p:nvSpPr>
        <p:spPr>
          <a:xfrm>
            <a:off x="3735928" y="229278"/>
            <a:ext cx="1951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75000"/>
                  </a:schemeClr>
                </a:solidFill>
              </a:rPr>
              <a:t>Fryzjer</a:t>
            </a:r>
            <a:endParaRPr lang="pl-PL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59AB9C-2A9A-449E-B160-4C5C95190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7164"/>
            <a:ext cx="3433010" cy="4592209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3599F83-65FA-4356-817B-AEC26366C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03081"/>
            <a:ext cx="2880320" cy="3852896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2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raz znaleziony dla: młody rolnik">
            <a:extLst>
              <a:ext uri="{FF2B5EF4-FFF2-40B4-BE49-F238E27FC236}">
                <a16:creationId xmlns:a16="http://schemas.microsoft.com/office/drawing/2014/main" id="{2F1AC128-16DD-4CB4-B93C-FBB8B35C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19" y="2924945"/>
            <a:ext cx="4777934" cy="39330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029F312-5841-4EA3-9EBD-9CD960F9EF87}"/>
              </a:ext>
            </a:extLst>
          </p:cNvPr>
          <p:cNvSpPr txBox="1"/>
          <p:nvPr/>
        </p:nvSpPr>
        <p:spPr>
          <a:xfrm>
            <a:off x="2158435" y="262498"/>
            <a:ext cx="1673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4000" b="1" dirty="0">
                <a:solidFill>
                  <a:schemeClr val="accent1">
                    <a:lumMod val="75000"/>
                  </a:schemeClr>
                </a:solidFill>
              </a:rPr>
              <a:t>Rolnik</a:t>
            </a:r>
            <a:endParaRPr lang="pl-PL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Zobacz obraz źródłowy">
            <a:extLst>
              <a:ext uri="{FF2B5EF4-FFF2-40B4-BE49-F238E27FC236}">
                <a16:creationId xmlns:a16="http://schemas.microsoft.com/office/drawing/2014/main" id="{5180AFB1-F841-48A7-AF9E-A0E18044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16441"/>
            <a:ext cx="4514850" cy="340619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0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2D873B6-170A-4586-9F52-68809A20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" y="3776545"/>
            <a:ext cx="4108607" cy="308145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rak opisu.">
            <a:extLst>
              <a:ext uri="{FF2B5EF4-FFF2-40B4-BE49-F238E27FC236}">
                <a16:creationId xmlns:a16="http://schemas.microsoft.com/office/drawing/2014/main" id="{7C2B02DB-7F49-422B-AA8B-190A07E4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417"/>
            <a:ext cx="4355976" cy="3266982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ak opisu.">
            <a:extLst>
              <a:ext uri="{FF2B5EF4-FFF2-40B4-BE49-F238E27FC236}">
                <a16:creationId xmlns:a16="http://schemas.microsoft.com/office/drawing/2014/main" id="{BE21D700-5551-4947-830E-C4AB8448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09417"/>
            <a:ext cx="4106853" cy="308014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4DA38A7F-A0E0-4C12-B3B6-AC793D9C1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7344816" cy="1096899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accent1">
                    <a:lumMod val="75000"/>
                  </a:schemeClr>
                </a:solidFill>
              </a:rPr>
              <a:t>Nasze zaplecze dydaktyczne</a:t>
            </a:r>
          </a:p>
        </p:txBody>
      </p:sp>
      <p:pic>
        <p:nvPicPr>
          <p:cNvPr id="6" name="Picture 5" descr="P1010192">
            <a:extLst>
              <a:ext uri="{FF2B5EF4-FFF2-40B4-BE49-F238E27FC236}">
                <a16:creationId xmlns:a16="http://schemas.microsoft.com/office/drawing/2014/main" id="{79237551-FB66-4D43-AB04-DC0008C5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355976" y="3726992"/>
            <a:ext cx="4176463" cy="313100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7889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C26F5965-283B-43C9-AEA4-9DBCF747D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354329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28" descr="P1010202">
            <a:extLst>
              <a:ext uri="{FF2B5EF4-FFF2-40B4-BE49-F238E27FC236}">
                <a16:creationId xmlns:a16="http://schemas.microsoft.com/office/drawing/2014/main" id="{1C22FFC5-9777-4D52-B4CD-76B2A0396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27984" y="2924944"/>
            <a:ext cx="4788024" cy="4084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524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02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 descr="Obraz zawierający budynek, niebo, dom, zewnętrzne&#10;&#10;Opis wygenerowany automatycznie">
            <a:extLst>
              <a:ext uri="{FF2B5EF4-FFF2-40B4-BE49-F238E27FC236}">
                <a16:creationId xmlns:a16="http://schemas.microsoft.com/office/drawing/2014/main" id="{AF46B5FC-C26B-42F9-8C38-42FE6FD5D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" y="0"/>
            <a:ext cx="9155151" cy="6858000"/>
          </a:xfrm>
          <a:effectLst>
            <a:softEdge rad="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EDDB7F3-8E41-44EC-A3C5-859E920387B0}"/>
              </a:ext>
            </a:extLst>
          </p:cNvPr>
          <p:cNvSpPr txBox="1"/>
          <p:nvPr/>
        </p:nvSpPr>
        <p:spPr>
          <a:xfrm>
            <a:off x="2168466" y="980728"/>
            <a:ext cx="480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latin typeface="Arial Black" panose="020B0A04020102020204" pitchFamily="34" charset="0"/>
              </a:rPr>
              <a:t>Nasza </a:t>
            </a:r>
            <a:r>
              <a:rPr lang="pl-PL" sz="4000" dirty="0"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szkoła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44C8D50-E72D-4889-A1CF-04A506768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9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2FB5A42-C689-44FF-895C-09732FB5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" y="3440028"/>
            <a:ext cx="4918882" cy="325875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3FC8F4E-5912-4738-89A7-0B194ADA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26"/>
            <a:ext cx="5067159" cy="335699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591A4-F10B-45F5-8238-A180FA62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17" y="2110544"/>
            <a:ext cx="4475990" cy="335699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2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0396602-6119-4028-BDD4-454005E4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5849" cy="3429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F097E56-1EED-4855-831D-D6CB71E2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99752"/>
            <a:ext cx="5508104" cy="3649119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4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9200CB6-1549-48A6-BDE0-235398AF4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26" y="3180525"/>
            <a:ext cx="4887774" cy="366583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tyczen 2011 023">
            <a:extLst>
              <a:ext uri="{FF2B5EF4-FFF2-40B4-BE49-F238E27FC236}">
                <a16:creationId xmlns:a16="http://schemas.microsoft.com/office/drawing/2014/main" id="{10B33324-7566-4FE5-A35F-7981D8C3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5486400" cy="4114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651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7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225BCEC8-0648-45C1-A2C6-32409A61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" y="5224"/>
            <a:ext cx="5015919" cy="3761939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317DB606-31E0-4D41-9BB0-B493D760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86" y="3096061"/>
            <a:ext cx="5015919" cy="376193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4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C9241B-D5B6-4423-AA91-891029625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chemeClr val="tx1"/>
                </a:solidFill>
              </a:rPr>
              <a:t>Nasze działania</a:t>
            </a:r>
          </a:p>
        </p:txBody>
      </p:sp>
      <p:pic>
        <p:nvPicPr>
          <p:cNvPr id="16386" name="Picture 2" descr="Obraz znaleziony dla: działać rysunek">
            <a:extLst>
              <a:ext uri="{FF2B5EF4-FFF2-40B4-BE49-F238E27FC236}">
                <a16:creationId xmlns:a16="http://schemas.microsoft.com/office/drawing/2014/main" id="{89F0F49D-AD6E-4D64-870A-D4702D929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98896"/>
            <a:ext cx="4536504" cy="49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0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>
        <p14:reveal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>
            <a:extLst>
              <a:ext uri="{FF2B5EF4-FFF2-40B4-BE49-F238E27FC236}">
                <a16:creationId xmlns:a16="http://schemas.microsoft.com/office/drawing/2014/main" id="{8E3FB4CC-91C9-4214-BCBF-1A4919538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3" y="1236708"/>
            <a:ext cx="4572000" cy="257651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F6ED5AAD-FA02-47A1-827D-B5478227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96" y="3875789"/>
            <a:ext cx="4929606" cy="2778038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163A4523-F783-4F0F-8111-FDBCA9A3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36709"/>
            <a:ext cx="4572000" cy="2576512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05623C3-234B-44AA-934B-085C21E62032}"/>
              </a:ext>
            </a:extLst>
          </p:cNvPr>
          <p:cNvSpPr txBox="1"/>
          <p:nvPr/>
        </p:nvSpPr>
        <p:spPr>
          <a:xfrm>
            <a:off x="3131840" y="527810"/>
            <a:ext cx="2054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Jasełka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14:reveal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F12BF6B5-69E9-4D7E-8A85-63204C1B71F5}"/>
              </a:ext>
            </a:extLst>
          </p:cNvPr>
          <p:cNvSpPr txBox="1"/>
          <p:nvPr/>
        </p:nvSpPr>
        <p:spPr>
          <a:xfrm>
            <a:off x="4145125" y="245442"/>
            <a:ext cx="45874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i="0" dirty="0">
                <a:solidFill>
                  <a:srgbClr val="333333"/>
                </a:solidFill>
                <a:effectLst/>
                <a:latin typeface="+mj-lt"/>
              </a:rPr>
              <a:t>Konkurs Recytatorski Poezji i Prozy Karola Wojtyły </a:t>
            </a:r>
            <a:endParaRPr lang="pl-PL" sz="3600" b="1" dirty="0">
              <a:latin typeface="+mj-lt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3407F97-EAEB-4C02-B7AC-14850BE86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679503" cy="27337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24407459-C4A5-4DC7-B645-F2716C694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3" y="2708920"/>
            <a:ext cx="4479903" cy="2524612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52E625E1-6495-4D5F-A1CE-0F2B6053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360"/>
            <a:ext cx="4650135" cy="262054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14:reveal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265071-C991-41A8-8856-F53FA25D2E7E}"/>
              </a:ext>
            </a:extLst>
          </p:cNvPr>
          <p:cNvSpPr txBox="1"/>
          <p:nvPr/>
        </p:nvSpPr>
        <p:spPr>
          <a:xfrm>
            <a:off x="1547664" y="116123"/>
            <a:ext cx="4587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i="0" dirty="0">
                <a:solidFill>
                  <a:srgbClr val="333333"/>
                </a:solidFill>
                <a:effectLst/>
                <a:latin typeface="+mj-lt"/>
              </a:rPr>
              <a:t>Pierwszy Dzień Wiosny</a:t>
            </a:r>
            <a:endParaRPr lang="pl-PL" sz="3600" b="1" dirty="0">
              <a:latin typeface="+mj-lt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87F645B-DA85-4510-A3EB-C7980982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6048"/>
            <a:ext cx="4438010" cy="2939411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1D0F53BB-72F4-4CF4-BC67-5D8A6038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05" y="3864625"/>
            <a:ext cx="4176464" cy="276618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78575880-601C-4085-AA50-8467C36A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9892"/>
            <a:ext cx="4572000" cy="302815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14:reveal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A1736BB4-E85F-4468-8DC4-966A575CACBC}"/>
              </a:ext>
            </a:extLst>
          </p:cNvPr>
          <p:cNvSpPr txBox="1"/>
          <p:nvPr/>
        </p:nvSpPr>
        <p:spPr>
          <a:xfrm>
            <a:off x="2490905" y="215520"/>
            <a:ext cx="4365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/>
              <a:t>Konkursy kulinarne</a:t>
            </a: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5F13A387-2F99-4B50-8D8D-A17839E80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75" y="3726963"/>
            <a:ext cx="4575829" cy="2578671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12D5989D-921A-48F9-A409-81681C0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27" y="3454138"/>
            <a:ext cx="4599992" cy="2592288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FB6F0760-2818-45BE-84B1-A6CB0BB88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94" y="1266681"/>
            <a:ext cx="4365749" cy="246028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>
            <a:extLst>
              <a:ext uri="{FF2B5EF4-FFF2-40B4-BE49-F238E27FC236}">
                <a16:creationId xmlns:a16="http://schemas.microsoft.com/office/drawing/2014/main" id="{9A35F197-B40E-4FF8-8A0F-26C0AD23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8" y="861851"/>
            <a:ext cx="4599992" cy="259228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14:reveal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owery">
            <a:extLst>
              <a:ext uri="{FF2B5EF4-FFF2-40B4-BE49-F238E27FC236}">
                <a16:creationId xmlns:a16="http://schemas.microsoft.com/office/drawing/2014/main" id="{05012ACC-D847-44AA-8F4C-3522EF75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3880"/>
            <a:ext cx="9120665" cy="6843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60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14:reveal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51D95D1-796E-4F3E-8C0B-2FF512A22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145831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Mikołajki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DC58E04-22ED-4746-AFAE-295C9B67C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3" y="780956"/>
            <a:ext cx="2751465" cy="36686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1927E980-0717-486B-AF13-61F63B1EB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655" y="806231"/>
            <a:ext cx="3363838" cy="448511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A564A00C-85C1-46C4-9523-181D14D6F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69" y="2996952"/>
            <a:ext cx="2895786" cy="386104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14:reveal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966095" y="195724"/>
            <a:ext cx="6347713" cy="1320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b="1" dirty="0">
                <a:solidFill>
                  <a:schemeClr val="tx1"/>
                </a:solidFill>
              </a:rPr>
              <a:t>Zawody sportowe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B2B3DC4-0FB6-4C7E-9E5A-A7A6ECC6B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590"/>
            <a:ext cx="4523950" cy="254943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06D2E113-B993-4F90-8F88-F6485E69F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2074641"/>
            <a:ext cx="4752528" cy="299145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18">
            <a:extLst>
              <a:ext uri="{FF2B5EF4-FFF2-40B4-BE49-F238E27FC236}">
                <a16:creationId xmlns:a16="http://schemas.microsoft.com/office/drawing/2014/main" id="{500C5209-2076-417E-8754-BC7B767F4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4503500" cy="3287384"/>
          </a:xfrm>
          <a:prstGeom prst="roundRect">
            <a:avLst>
              <a:gd name="adj" fmla="val 18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889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14:reveal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FB92DA8-2DD5-440C-AD8E-BBCAB4DBD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255987" cy="319199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D80F8AEF-D9B6-466B-AAEE-123A3B5D0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Polsko – niemiecka wymiana młodzieży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F319AF0C-6E36-4B4A-A5E7-F73FD9EAB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" y="4005064"/>
            <a:ext cx="5078154" cy="28529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82262CE1-8B48-4DA6-8327-6DAF7882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60400"/>
            <a:ext cx="3370386" cy="599179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14:reveal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5483" y="337335"/>
            <a:ext cx="7498080" cy="1143000"/>
          </a:xfrm>
        </p:spPr>
        <p:txBody>
          <a:bodyPr/>
          <a:lstStyle/>
          <a:p>
            <a:pPr algn="ctr" eaLnBrk="1" hangingPunct="1">
              <a:defRPr/>
            </a:pPr>
            <a:br>
              <a:rPr lang="pl-PL" sz="2600" dirty="0"/>
            </a:br>
            <a:r>
              <a:rPr lang="pl-PL" sz="2600" b="1" dirty="0"/>
              <a:t>Więcej informacji :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pl-PL" sz="2000" dirty="0"/>
              <a:t>- sekretariat szkoły - numer telefonu </a:t>
            </a:r>
            <a:r>
              <a:rPr lang="pl-PL" sz="2000" b="1" dirty="0"/>
              <a:t>059 857 24-09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dirty="0"/>
              <a:t>- e-mail </a:t>
            </a:r>
            <a:r>
              <a:rPr lang="pl-PL" sz="2000" dirty="0">
                <a:hlinkClick r:id="rId3"/>
              </a:rPr>
              <a:t>zsp@lodzierz.pl</a:t>
            </a:r>
            <a:endParaRPr lang="pl-PL" sz="2000" dirty="0"/>
          </a:p>
          <a:p>
            <a:pPr eaLnBrk="1" hangingPunct="1">
              <a:buFontTx/>
              <a:buNone/>
              <a:defRPr/>
            </a:pPr>
            <a:r>
              <a:rPr lang="pl-PL" sz="2000" dirty="0"/>
              <a:t>- szkolna witryna internetowa </a:t>
            </a:r>
            <a:r>
              <a:rPr lang="pl-PL" sz="2000" dirty="0">
                <a:hlinkClick r:id="rId4"/>
              </a:rPr>
              <a:t>www.lodzierz.pl</a:t>
            </a:r>
            <a:endParaRPr lang="pl-PL" sz="20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dirty="0"/>
              <a:t>- Facebook szkolny </a:t>
            </a:r>
            <a:r>
              <a:rPr lang="pl-PL" sz="2000" dirty="0">
                <a:hlinkClick r:id="rId5"/>
              </a:rPr>
              <a:t>Zespół Szkół Ponadpodstawowych w </a:t>
            </a:r>
            <a:r>
              <a:rPr lang="pl-PL" sz="2000" dirty="0" err="1">
                <a:hlinkClick r:id="rId5"/>
              </a:rPr>
              <a:t>Łodzierzy</a:t>
            </a:r>
            <a:r>
              <a:rPr lang="pl-PL" sz="2000" dirty="0">
                <a:hlinkClick r:id="rId5"/>
              </a:rPr>
              <a:t> - Strona główna | Facebook</a:t>
            </a:r>
            <a:endParaRPr lang="pl-PL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/>
      <p:bldP spid="25497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BF23A73-1498-4C38-9D23-6D4CFE360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4" y="21125"/>
            <a:ext cx="4601366" cy="3451025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77709DB-5711-48C1-ACD7-618ECFCDF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6" y="3472150"/>
            <a:ext cx="4592817" cy="3444613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Obraz zawierający osoba, pozujący&#10;&#10;Opis wygenerowany automatycznie">
            <a:extLst>
              <a:ext uri="{FF2B5EF4-FFF2-40B4-BE49-F238E27FC236}">
                <a16:creationId xmlns:a16="http://schemas.microsoft.com/office/drawing/2014/main" id="{2DDD1406-C7A2-4C99-A302-6A0BB91328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40" y="1756011"/>
            <a:ext cx="4281959" cy="3185157"/>
          </a:xfrm>
          <a:prstGeom prst="rect">
            <a:avLst/>
          </a:prstGeom>
          <a:effectLst>
            <a:softEdge rad="1143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0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14:reveal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ślenie emoji GIFy. 60 animowanych obrazów za darmo">
            <a:extLst>
              <a:ext uri="{FF2B5EF4-FFF2-40B4-BE49-F238E27FC236}">
                <a16:creationId xmlns:a16="http://schemas.microsoft.com/office/drawing/2014/main" id="{5FDC99F1-4AFD-4FBD-9D89-5BE4C9CBA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80117"/>
            <a:ext cx="6480720" cy="36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662D899-50E6-41CD-AAF5-4EAE9775F6EC}"/>
              </a:ext>
            </a:extLst>
          </p:cNvPr>
          <p:cNvSpPr txBox="1"/>
          <p:nvPr/>
        </p:nvSpPr>
        <p:spPr>
          <a:xfrm>
            <a:off x="251520" y="548680"/>
            <a:ext cx="8501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800" b="1" dirty="0"/>
              <a:t>JAKICH ZAWODÓW  </a:t>
            </a:r>
          </a:p>
          <a:p>
            <a:pPr algn="ctr"/>
            <a:r>
              <a:rPr lang="pl-PL" sz="4800" b="1" dirty="0"/>
              <a:t>MOŻESZ SIĘ U NAS NAUCZYĆ?</a:t>
            </a:r>
          </a:p>
        </p:txBody>
      </p:sp>
    </p:spTree>
    <p:extLst>
      <p:ext uri="{BB962C8B-B14F-4D97-AF65-F5344CB8AC3E}">
        <p14:creationId xmlns:p14="http://schemas.microsoft.com/office/powerpoint/2010/main" val="218245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14:reveal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343CB5-A1E9-4D90-B100-850179778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94" y="220469"/>
            <a:ext cx="6347713" cy="87518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Nasze szkoły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E4D612-B123-4395-969D-7A0A5BEFA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96" y="1007595"/>
            <a:ext cx="6690907" cy="489811"/>
          </a:xfrm>
        </p:spPr>
        <p:txBody>
          <a:bodyPr/>
          <a:lstStyle/>
          <a:p>
            <a:pPr algn="ctr"/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TECHNIKUM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7207120-DFCE-445C-BF65-14C251362375}"/>
              </a:ext>
            </a:extLst>
          </p:cNvPr>
          <p:cNvSpPr txBox="1"/>
          <p:nvPr/>
        </p:nvSpPr>
        <p:spPr>
          <a:xfrm rot="20653705">
            <a:off x="323529" y="2360002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TECHNIK SPEDYCJI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992C958-3B16-442E-83F7-72ECA4DC9435}"/>
              </a:ext>
            </a:extLst>
          </p:cNvPr>
          <p:cNvSpPr txBox="1"/>
          <p:nvPr/>
        </p:nvSpPr>
        <p:spPr>
          <a:xfrm rot="538609">
            <a:off x="3886280" y="1975281"/>
            <a:ext cx="53497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TECHNIK ŻYWIENIA </a:t>
            </a:r>
          </a:p>
          <a:p>
            <a:pPr algn="ctr"/>
            <a:r>
              <a:rPr lang="pl-PL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I USŁUG GASTRONOMICZNYCH</a:t>
            </a:r>
          </a:p>
          <a:p>
            <a:endParaRPr lang="pl-PL" dirty="0"/>
          </a:p>
        </p:txBody>
      </p:sp>
      <p:pic>
        <p:nvPicPr>
          <p:cNvPr id="2052" name="Picture 4" descr="Naklejka Cook, szef kuchni, kucharz, kucharz na wymiar • ilustracja,  rysunek, rysunek • REDRO.pl">
            <a:extLst>
              <a:ext uri="{FF2B5EF4-FFF2-40B4-BE49-F238E27FC236}">
                <a16:creationId xmlns:a16="http://schemas.microsoft.com/office/drawing/2014/main" id="{9BD5D1C7-9049-4CA4-BE53-CEFE2B7D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12" y="3645024"/>
            <a:ext cx="1638299" cy="28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rum Spedytorzy - GoldenLine.pl">
            <a:extLst>
              <a:ext uri="{FF2B5EF4-FFF2-40B4-BE49-F238E27FC236}">
                <a16:creationId xmlns:a16="http://schemas.microsoft.com/office/drawing/2014/main" id="{4B74E467-2DDA-4459-8D61-00D47BE43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0" y="3645024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55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7378"/>
            <a:ext cx="6984776" cy="5742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l-PL" sz="4400" b="1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Nasze szkoły</a:t>
            </a:r>
            <a:br>
              <a:rPr lang="pl-PL" sz="4000" dirty="0">
                <a:effectLst/>
              </a:rPr>
            </a:br>
            <a:endParaRPr lang="pl-PL" sz="4000" dirty="0">
              <a:effectLst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6BD31B-F2DF-461B-A9CC-09DC5D316F43}"/>
              </a:ext>
            </a:extLst>
          </p:cNvPr>
          <p:cNvSpPr txBox="1"/>
          <p:nvPr/>
        </p:nvSpPr>
        <p:spPr>
          <a:xfrm>
            <a:off x="919301" y="764121"/>
            <a:ext cx="73053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BRANŻOWA SZKOŁA I STOPNIA</a:t>
            </a:r>
          </a:p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DCF68E5-C8E0-4E4E-99D1-1117B1A9D1A1}"/>
              </a:ext>
            </a:extLst>
          </p:cNvPr>
          <p:cNvSpPr txBox="1"/>
          <p:nvPr/>
        </p:nvSpPr>
        <p:spPr>
          <a:xfrm rot="20795131">
            <a:off x="6898892" y="2095119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Arial Black" panose="020B0A04020102020204" pitchFamily="34" charset="0"/>
              </a:rPr>
              <a:t>MURARZ</a:t>
            </a:r>
          </a:p>
        </p:txBody>
      </p:sp>
      <p:pic>
        <p:nvPicPr>
          <p:cNvPr id="3078" name="Picture 6" descr="kolorowanka murarz , rysunek do druku murarz">
            <a:extLst>
              <a:ext uri="{FF2B5EF4-FFF2-40B4-BE49-F238E27FC236}">
                <a16:creationId xmlns:a16="http://schemas.microsoft.com/office/drawing/2014/main" id="{965DAC7D-6505-49A0-8F0F-A8D32512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40" y="3429000"/>
            <a:ext cx="330942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rafika wektorowa Kucharz rysunek, obrazy wektorowe, Kucharz rysunek  ilustracje i kliparty">
            <a:extLst>
              <a:ext uri="{FF2B5EF4-FFF2-40B4-BE49-F238E27FC236}">
                <a16:creationId xmlns:a16="http://schemas.microsoft.com/office/drawing/2014/main" id="{1A364887-17C0-46FE-9F33-DB786805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6" y="2245576"/>
            <a:ext cx="2620437" cy="44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rafika wektorowa Kasjer, obrazy wektorowe, Kasjer ilustracje i kliparty">
            <a:extLst>
              <a:ext uri="{FF2B5EF4-FFF2-40B4-BE49-F238E27FC236}">
                <a16:creationId xmlns:a16="http://schemas.microsoft.com/office/drawing/2014/main" id="{0ADC3BE8-B647-4052-8815-C27B25F7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53" y="3840275"/>
            <a:ext cx="2920350" cy="292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E0D375F-5B5E-4929-B1F0-5E43DC3C882D}"/>
              </a:ext>
            </a:extLst>
          </p:cNvPr>
          <p:cNvSpPr txBox="1"/>
          <p:nvPr/>
        </p:nvSpPr>
        <p:spPr>
          <a:xfrm rot="20458539">
            <a:off x="251520" y="1953189"/>
            <a:ext cx="246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KUCHARZ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B107628-7AA1-4657-9068-8FC1DFF65F3D}"/>
              </a:ext>
            </a:extLst>
          </p:cNvPr>
          <p:cNvSpPr txBox="1"/>
          <p:nvPr/>
        </p:nvSpPr>
        <p:spPr>
          <a:xfrm rot="537698">
            <a:off x="3107183" y="2822630"/>
            <a:ext cx="3354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SPRZEDAWCA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4" grpId="0"/>
      <p:bldP spid="2" grpId="0"/>
      <p:bldP spid="8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0875DE-6C52-453E-AD84-91638C5A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480" y="117289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Nasze szkoły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2B87BF5-1E48-4638-B233-9ED277EFEE48}"/>
              </a:ext>
            </a:extLst>
          </p:cNvPr>
          <p:cNvSpPr txBox="1"/>
          <p:nvPr/>
        </p:nvSpPr>
        <p:spPr>
          <a:xfrm rot="925101">
            <a:off x="3952342" y="2644798"/>
            <a:ext cx="2265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Arial Black" panose="020B0A04020102020204" pitchFamily="34" charset="0"/>
              </a:rPr>
              <a:t>FRYZJER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C2590BF-BD40-47EB-A920-36623CE47387}"/>
              </a:ext>
            </a:extLst>
          </p:cNvPr>
          <p:cNvSpPr txBox="1"/>
          <p:nvPr/>
        </p:nvSpPr>
        <p:spPr>
          <a:xfrm rot="20897923">
            <a:off x="6735321" y="2793500"/>
            <a:ext cx="1955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ROLNIK</a:t>
            </a:r>
          </a:p>
        </p:txBody>
      </p:sp>
      <p:pic>
        <p:nvPicPr>
          <p:cNvPr id="4100" name="Picture 4" descr="Grafika wektorowa Fryzjer, obrazy wektorowe, Fryzjer ilustracje i kliparty">
            <a:extLst>
              <a:ext uri="{FF2B5EF4-FFF2-40B4-BE49-F238E27FC236}">
                <a16:creationId xmlns:a16="http://schemas.microsoft.com/office/drawing/2014/main" id="{CDB1E906-EDD4-43AD-BF62-3FCACCF74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6" y="3792328"/>
            <a:ext cx="2816857" cy="281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fika wektorowa Rolnik, obrazy wektorowe, Rolnik ilustracje i kliparty">
            <a:extLst>
              <a:ext uri="{FF2B5EF4-FFF2-40B4-BE49-F238E27FC236}">
                <a16:creationId xmlns:a16="http://schemas.microsoft.com/office/drawing/2014/main" id="{06049F7B-7181-4ED7-BD7F-994130433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825" y="3474578"/>
            <a:ext cx="2637470" cy="338342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3ADE744-F681-4EAE-9F8E-8B8D012D8161}"/>
              </a:ext>
            </a:extLst>
          </p:cNvPr>
          <p:cNvSpPr txBox="1"/>
          <p:nvPr/>
        </p:nvSpPr>
        <p:spPr>
          <a:xfrm>
            <a:off x="1063637" y="873784"/>
            <a:ext cx="73053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BRANŻOWA SZKOŁA I STOPNIA</a:t>
            </a:r>
          </a:p>
          <a:p>
            <a:pPr algn="ctr"/>
            <a:endParaRPr lang="pl-PL" dirty="0"/>
          </a:p>
        </p:txBody>
      </p:sp>
      <p:pic>
        <p:nvPicPr>
          <p:cNvPr id="4098" name="Picture 2" descr="Grafika wektorowa Mechanik samochodowy, obrazy wektorowe, Mechanik  samochodowy ilustracje i kliparty">
            <a:extLst>
              <a:ext uri="{FF2B5EF4-FFF2-40B4-BE49-F238E27FC236}">
                <a16:creationId xmlns:a16="http://schemas.microsoft.com/office/drawing/2014/main" id="{700EDC8F-0199-4010-9643-2E2832D5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4" y="2828905"/>
            <a:ext cx="3063252" cy="34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B377C03-4051-46B7-9D47-72939E9BC277}"/>
              </a:ext>
            </a:extLst>
          </p:cNvPr>
          <p:cNvSpPr txBox="1"/>
          <p:nvPr/>
        </p:nvSpPr>
        <p:spPr>
          <a:xfrm rot="20839145">
            <a:off x="118986" y="1630220"/>
            <a:ext cx="39142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MECHANIK </a:t>
            </a:r>
          </a:p>
          <a:p>
            <a:r>
              <a:rPr lang="pl-PL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SAMOCHODOWY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4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pl-PL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1562100"/>
            <a:ext cx="4841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zh-CN" sz="1200">
                <a:effectLst/>
                <a:latin typeface="Arial" charset="0"/>
                <a:ea typeface="SimSun" pitchFamily="2" charset="-122"/>
              </a:rPr>
              <a:t>       </a:t>
            </a:r>
            <a:endParaRPr lang="pl-PL" altLang="zh-CN" sz="1800">
              <a:effectLst/>
              <a:latin typeface="Arial" charset="0"/>
            </a:endParaRPr>
          </a:p>
        </p:txBody>
      </p:sp>
      <p:pic>
        <p:nvPicPr>
          <p:cNvPr id="12" name="Obraz 11" descr="Obraz zawierający wewnątrz, kuchnia, osoba, podłoże&#10;&#10;Opis wygenerowany automatycznie">
            <a:extLst>
              <a:ext uri="{FF2B5EF4-FFF2-40B4-BE49-F238E27FC236}">
                <a16:creationId xmlns:a16="http://schemas.microsoft.com/office/drawing/2014/main" id="{3421E87C-1E89-40C2-B4D2-2B06C1EDFD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9590"/>
            <a:ext cx="4816829" cy="3612620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14" name="Obraz 13" descr="Obraz zawierający osoba, wewnątrz, ubrany&#10;&#10;Opis wygenerowany automatycznie">
            <a:extLst>
              <a:ext uri="{FF2B5EF4-FFF2-40B4-BE49-F238E27FC236}">
                <a16:creationId xmlns:a16="http://schemas.microsoft.com/office/drawing/2014/main" id="{0FA46FBD-24B2-4A8B-97D5-9B7E8D5E8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69" y="1311296"/>
            <a:ext cx="4455787" cy="334184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55813"/>
            <a:ext cx="6347713" cy="1320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altLang="zh-CN" sz="4000" b="1" dirty="0">
                <a:solidFill>
                  <a:schemeClr val="accent1">
                    <a:lumMod val="75000"/>
                  </a:schemeClr>
                </a:solidFill>
              </a:rPr>
              <a:t>Technik żywienia </a:t>
            </a:r>
            <a:br>
              <a:rPr lang="pl-PL" altLang="zh-CN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zh-CN" sz="4000" b="1" dirty="0">
                <a:solidFill>
                  <a:schemeClr val="accent1">
                    <a:lumMod val="75000"/>
                  </a:schemeClr>
                </a:solidFill>
              </a:rPr>
              <a:t>i usług gastronomicznych</a:t>
            </a:r>
            <a:endParaRPr lang="pl-PL" sz="4000" b="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14:reveal/>
      </p:transition>
    </mc:Choice>
    <mc:Fallback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9|1.1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7|0.9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0.8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0.9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0.8|0.9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0.7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2|1.2|1.4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3|1.1|1.4|1|0.9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6|1.2|0.8|0.8|0.9|0.9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0.7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"/>
</p:tagLst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2474</TotalTime>
  <Words>160</Words>
  <Application>Microsoft Office PowerPoint</Application>
  <PresentationFormat>Pokaz na ekranie (4:3)</PresentationFormat>
  <Paragraphs>58</Paragraphs>
  <Slides>33</Slides>
  <Notes>14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Trebuchet MS</vt:lpstr>
      <vt:lpstr>Wingdings</vt:lpstr>
      <vt:lpstr>Wingdings 3</vt:lpstr>
      <vt:lpstr>Faseta</vt:lpstr>
      <vt:lpstr>Zespół Szkół Ponadpodstawowych w Łodzierzy </vt:lpstr>
      <vt:lpstr>Prezentacja programu PowerPoint</vt:lpstr>
      <vt:lpstr>Prezentacja programu PowerPoint</vt:lpstr>
      <vt:lpstr>Prezentacja programu PowerPoint</vt:lpstr>
      <vt:lpstr>Prezentacja programu PowerPoint</vt:lpstr>
      <vt:lpstr>Nasze szkoły</vt:lpstr>
      <vt:lpstr>Nasze szkoły </vt:lpstr>
      <vt:lpstr>Nasze szkoły</vt:lpstr>
      <vt:lpstr>Technik żywienia  i usług gastronomicznych</vt:lpstr>
      <vt:lpstr>Prezentacja programu PowerPoint</vt:lpstr>
      <vt:lpstr>Technik spedytor </vt:lpstr>
      <vt:lpstr>Sprzedawca</vt:lpstr>
      <vt:lpstr>Prezentacja programu PowerPoint</vt:lpstr>
      <vt:lpstr>Prezentacja programu PowerPoint</vt:lpstr>
      <vt:lpstr>Mechanik samochodowy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Nasze działania</vt:lpstr>
      <vt:lpstr>Prezentacja programu PowerPoint</vt:lpstr>
      <vt:lpstr>Prezentacja programu PowerPoint</vt:lpstr>
      <vt:lpstr>Prezentacja programu PowerPoint</vt:lpstr>
      <vt:lpstr>Prezentacja programu PowerPoint</vt:lpstr>
      <vt:lpstr>Mikołajki</vt:lpstr>
      <vt:lpstr>Zawody sportowe</vt:lpstr>
      <vt:lpstr>Polsko – niemiecka wymiana młodzieży</vt:lpstr>
      <vt:lpstr> Więcej informacji :</vt:lpstr>
    </vt:vector>
  </TitlesOfParts>
  <Company>Ministerstwo Edukacji i Nauki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Rolnicze Centrum Kształcenia Ustawicznego  w Łodzierzy</dc:title>
  <dc:creator>Ministerstwo Edukacji i Nauki</dc:creator>
  <cp:lastModifiedBy>Maciej Rutecki</cp:lastModifiedBy>
  <cp:revision>270</cp:revision>
  <dcterms:created xsi:type="dcterms:W3CDTF">2009-01-27T07:38:38Z</dcterms:created>
  <dcterms:modified xsi:type="dcterms:W3CDTF">2021-05-21T10:57:00Z</dcterms:modified>
</cp:coreProperties>
</file>